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77" r:id="rId2"/>
    <p:sldId id="274" r:id="rId3"/>
    <p:sldId id="275" r:id="rId4"/>
    <p:sldId id="276" r:id="rId5"/>
    <p:sldId id="278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56" d="100"/>
          <a:sy n="56" d="100"/>
        </p:scale>
        <p:origin x="21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33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EEEF311-C20F-B4AC-5F3A-599A8BE745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1FFCC3-BB45-60C4-03FB-6936D8982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A4385E8-D2E1-3AA8-6A2D-BC04E7FBB0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7E46CF7-01F9-6689-A68E-41C165367BFF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7CC8B47-FBAD-9498-4CE2-DF04D7720AA6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1CF9A49-2BF6-F302-28B8-E9FDC6CD5403}"/>
                </a:ext>
              </a:extLst>
            </p:cNvPr>
            <p:cNvSpPr txBox="1"/>
            <p:nvPr/>
          </p:nvSpPr>
          <p:spPr>
            <a:xfrm>
              <a:off x="246371" y="2130018"/>
              <a:ext cx="857143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CE1 CE2</a:t>
              </a:r>
            </a:p>
            <a:p>
              <a:pPr algn="ctr"/>
              <a:endParaRPr lang="fr-FR" sz="3200" b="1" dirty="0">
                <a:solidFill>
                  <a:schemeClr val="bg1"/>
                </a:solidFill>
              </a:endParaRPr>
            </a:p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Je dénombre des collections.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5B086262-DE57-E028-B6CE-D8DAA56D730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31901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Problème en image </a:t>
            </a:r>
            <a:r>
              <a:rPr lang="fr-FR" b="1" dirty="0"/>
              <a:t>1</a:t>
            </a: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746832" y="1343031"/>
            <a:ext cx="4192068" cy="371389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Combien de pièces de puzzles y a-t-il ?</a:t>
            </a:r>
            <a:endParaRPr lang="fr-FR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Combien faut-il de pièces pour faire le tour du puzzle et le terminer ?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kern="100" dirty="0">
                <a:ea typeface="Calibri" panose="020F0502020204030204" pitchFamily="34" charset="0"/>
                <a:cs typeface="Times New Roman" panose="02020603050405020304" pitchFamily="18" charset="0"/>
              </a:rPr>
              <a:t>                </a:t>
            </a:r>
            <a:r>
              <a:rPr lang="fr-FR" kern="100" dirty="0">
                <a:ea typeface="Calibri" panose="020F0502020204030204" pitchFamily="34" charset="0"/>
                <a:cs typeface="Times New Roman" panose="02020603050405020304" pitchFamily="18" charset="0"/>
              </a:rPr>
              <a:t>uniquement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kern="100" dirty="0">
                <a:ea typeface="Calibri" panose="020F0502020204030204" pitchFamily="34" charset="0"/>
                <a:cs typeface="Times New Roman" panose="02020603050405020304" pitchFamily="18" charset="0"/>
              </a:rPr>
              <a:t>Si j’ai 4 puzzles complets, combien cela fait-il de pièces en tout ?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8A6064F-7A53-8042-8138-97429221A6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922" y="1878040"/>
            <a:ext cx="3339539" cy="3597273"/>
          </a:xfrm>
          <a:prstGeom prst="rect">
            <a:avLst/>
          </a:prstGeom>
        </p:spPr>
      </p:pic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375798" y="1483602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AF60888C-4048-0402-285A-2BAB81554CF3}"/>
              </a:ext>
            </a:extLst>
          </p:cNvPr>
          <p:cNvSpPr/>
          <p:nvPr/>
        </p:nvSpPr>
        <p:spPr>
          <a:xfrm>
            <a:off x="4335821" y="3232798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222191" y="957944"/>
            <a:ext cx="8716709" cy="5477040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Organigramme : Connecteur 3">
            <a:extLst>
              <a:ext uri="{FF2B5EF4-FFF2-40B4-BE49-F238E27FC236}">
                <a16:creationId xmlns:a16="http://schemas.microsoft.com/office/drawing/2014/main" id="{6F197DF1-5494-8BF1-3F06-E5D726684563}"/>
              </a:ext>
            </a:extLst>
          </p:cNvPr>
          <p:cNvSpPr/>
          <p:nvPr/>
        </p:nvSpPr>
        <p:spPr>
          <a:xfrm>
            <a:off x="4335820" y="5056928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3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BFD8643-EEAF-3EB3-F0E4-BAB1093FE6CF}"/>
              </a:ext>
            </a:extLst>
          </p:cNvPr>
          <p:cNvSpPr/>
          <p:nvPr/>
        </p:nvSpPr>
        <p:spPr>
          <a:xfrm>
            <a:off x="6288943" y="971186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127514-B48A-EA40-B55F-A74BB7D064CB}"/>
              </a:ext>
            </a:extLst>
          </p:cNvPr>
          <p:cNvSpPr/>
          <p:nvPr/>
        </p:nvSpPr>
        <p:spPr>
          <a:xfrm>
            <a:off x="4976853" y="971186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170BDB6-276C-4B04-55AA-7C35A9998826}"/>
              </a:ext>
            </a:extLst>
          </p:cNvPr>
          <p:cNvSpPr/>
          <p:nvPr/>
        </p:nvSpPr>
        <p:spPr>
          <a:xfrm>
            <a:off x="4976853" y="4490629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714333" y="1531038"/>
            <a:ext cx="3675867" cy="371389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Combien de pièces de puzzles y a-t-il ?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kern="100" dirty="0">
              <a:effectLst/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8A6064F-7A53-8042-8138-97429221A6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922" y="1878040"/>
            <a:ext cx="3339539" cy="3597273"/>
          </a:xfrm>
          <a:prstGeom prst="rect">
            <a:avLst/>
          </a:prstGeom>
        </p:spPr>
      </p:pic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321930" y="1681838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4767772" y="2657215"/>
            <a:ext cx="3675867" cy="4937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y a 9 pièces.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472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Problème en image 1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714333" y="1531038"/>
            <a:ext cx="3675867" cy="2205731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Combien faut-il de pièces pour faire le tour du puzzle et le terminer ?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8A6064F-7A53-8042-8138-97429221A6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922" y="1878040"/>
            <a:ext cx="3339539" cy="3597273"/>
          </a:xfrm>
          <a:prstGeom prst="rect">
            <a:avLst/>
          </a:prstGeom>
        </p:spPr>
      </p:pic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AF60888C-4048-0402-285A-2BAB81554CF3}"/>
              </a:ext>
            </a:extLst>
          </p:cNvPr>
          <p:cNvSpPr/>
          <p:nvPr/>
        </p:nvSpPr>
        <p:spPr>
          <a:xfrm>
            <a:off x="4321930" y="1613065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DE4C13A-8BA9-6335-A168-4A848AC9C5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96030" y="1561090"/>
            <a:ext cx="1179761" cy="95486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F524CF88-4EBA-160C-219C-3D3CECDB6D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631977" y="1426527"/>
            <a:ext cx="1179761" cy="95486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E2B3E8D0-F346-6102-51A3-33F55534F8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492938" y="1448644"/>
            <a:ext cx="1179761" cy="95486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50A83B7B-6A80-A9AA-7CE2-BDA22BF543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602289" y="4860947"/>
            <a:ext cx="1179761" cy="954869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2EE76CC0-80B6-69B8-D0CB-1D1532B22E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463250" y="4883064"/>
            <a:ext cx="1179761" cy="95486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6200FD54-A66A-3532-7F91-34538DAAE8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57034" y="4757007"/>
            <a:ext cx="1179761" cy="95486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937CF5EF-DF69-317B-64BC-F5086F7742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341329" y="2330346"/>
            <a:ext cx="1179761" cy="95486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193E6896-4617-4562-7062-B7A1F8A3B7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448737" y="3096747"/>
            <a:ext cx="1179761" cy="954869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E7E5DA3E-F2EF-8791-0021-9071E4F80D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458046" y="3937481"/>
            <a:ext cx="1179761" cy="954869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F74D0E3F-D335-2794-5DB0-C44D0FE3CA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86685" y="2272948"/>
            <a:ext cx="1179761" cy="954869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88E855DC-B83C-E329-C1F3-16E4A01C45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3631" y="3058516"/>
            <a:ext cx="1179761" cy="954869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2C9294A2-656A-B91B-94BC-1AAA48EFC9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5761" y="3928734"/>
            <a:ext cx="1179761" cy="954869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AAD0C34D-AE95-183C-5B33-DE940D97E8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2044" y="1321179"/>
            <a:ext cx="1413515" cy="1178297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C95905B4-9C12-1FC6-0917-231D50E6AF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358344" y="1456994"/>
            <a:ext cx="1413515" cy="1178297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7438A856-9CFB-0B09-106F-2E9D3FCB04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6848" y="4828825"/>
            <a:ext cx="1365863" cy="1153734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B7AFEEE4-D5E1-4FAE-57B7-A8C8449141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040" y="4750130"/>
            <a:ext cx="1337293" cy="1132047"/>
          </a:xfrm>
          <a:prstGeom prst="rect">
            <a:avLst/>
          </a:prstGeom>
        </p:spPr>
      </p:pic>
      <p:sp>
        <p:nvSpPr>
          <p:cNvPr id="31" name="Zone de texte 2">
            <a:extLst>
              <a:ext uri="{FF2B5EF4-FFF2-40B4-BE49-F238E27FC236}">
                <a16:creationId xmlns:a16="http://schemas.microsoft.com/office/drawing/2014/main" id="{44447142-285F-6A36-D1F8-2389194448A8}"/>
              </a:ext>
            </a:extLst>
          </p:cNvPr>
          <p:cNvSpPr txBox="1"/>
          <p:nvPr/>
        </p:nvSpPr>
        <p:spPr>
          <a:xfrm>
            <a:off x="4790555" y="3781379"/>
            <a:ext cx="3675867" cy="4937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faut 16 pièces.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472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fr-FR" sz="1100" b="0" i="0" u="none" strike="noStrike" kern="1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fr-FR" sz="1100" b="0" i="0" u="none" strike="noStrike" kern="1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714333" y="1531038"/>
            <a:ext cx="3675867" cy="371389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Si j’ai 4 puzzles complets, combien cela fait-il de pièces en tout ? </a:t>
            </a: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fr-FR" sz="32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fr-FR" sz="32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8A6064F-7A53-8042-8138-97429221A6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922" y="1878040"/>
            <a:ext cx="3339539" cy="3597273"/>
          </a:xfrm>
          <a:prstGeom prst="rect">
            <a:avLst/>
          </a:prstGeom>
        </p:spPr>
      </p:pic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233466" y="1681838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400" b="1" dirty="0">
                <a:solidFill>
                  <a:prstClr val="white"/>
                </a:solidFill>
                <a:latin typeface="Calibri" panose="020F0502020204030204"/>
              </a:rPr>
              <a:t>3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4777360" y="3999182"/>
            <a:ext cx="3675867" cy="4937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16 × 4 = 64</a:t>
            </a: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fr-FR" sz="3200" b="0" i="0" u="none" strike="noStrike" kern="1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Cela fait 64 pièces.</a:t>
            </a: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fr-FR" sz="32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663363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</TotalTime>
  <Words>135</Words>
  <Application>Microsoft Office PowerPoint</Application>
  <PresentationFormat>Affichage à l'écran (4:3)</PresentationFormat>
  <Paragraphs>46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Corbel</vt:lpstr>
      <vt:lpstr>Webdings</vt:lpstr>
      <vt:lpstr>Thème Office</vt:lpstr>
      <vt:lpstr>Présentation PowerPoint</vt:lpstr>
      <vt:lpstr>Problème en image 1</vt:lpstr>
      <vt:lpstr>Correction</vt:lpstr>
      <vt:lpstr>Problème en image 1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76</cp:revision>
  <dcterms:created xsi:type="dcterms:W3CDTF">2023-02-07T14:55:57Z</dcterms:created>
  <dcterms:modified xsi:type="dcterms:W3CDTF">2025-10-24T10:23:03Z</dcterms:modified>
</cp:coreProperties>
</file>